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0"/>
  </p:notesMasterIdLst>
  <p:handoutMasterIdLst>
    <p:handoutMasterId r:id="rId11"/>
  </p:handoutMasterIdLst>
  <p:sldIdLst>
    <p:sldId id="295" r:id="rId2"/>
    <p:sldId id="290" r:id="rId3"/>
    <p:sldId id="297" r:id="rId4"/>
    <p:sldId id="298" r:id="rId5"/>
    <p:sldId id="299" r:id="rId6"/>
    <p:sldId id="300" r:id="rId7"/>
    <p:sldId id="304" r:id="rId8"/>
    <p:sldId id="307" r:id="rId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0551" autoAdjust="0"/>
  </p:normalViewPr>
  <p:slideViewPr>
    <p:cSldViewPr snapToGrid="0" snapToObjects="1">
      <p:cViewPr varScale="1">
        <p:scale>
          <a:sx n="162" d="100"/>
          <a:sy n="162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2020/6/5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2020/6/5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2020/6/5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2020/6/5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2020/6/5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2020/6/5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2020/6/5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2020/6/5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10515600" cy="1441414"/>
          </a:xfrm>
        </p:spPr>
        <p:txBody>
          <a:bodyPr rtlCol="0"/>
          <a:lstStyle/>
          <a:p>
            <a:pPr rtl="0"/>
            <a:r>
              <a:rPr lang="en-US" altLang="zh-TW" dirty="0"/>
              <a:t>B10815042</a:t>
            </a:r>
            <a:r>
              <a:rPr lang="zh-TW" altLang="en-US" dirty="0"/>
              <a:t> 許清億</a:t>
            </a:r>
            <a:endParaRPr lang="en-US" altLang="zh-TW" dirty="0"/>
          </a:p>
          <a:p>
            <a:pPr rtl="0"/>
            <a:r>
              <a:rPr lang="en-US" altLang="zh-TW" dirty="0"/>
              <a:t>B10815048 </a:t>
            </a:r>
            <a:r>
              <a:rPr lang="zh-TW" altLang="en-US" dirty="0"/>
              <a:t>梁又升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671560" cy="1927810"/>
          </a:xfrm>
        </p:spPr>
        <p:txBody>
          <a:bodyPr rtlCol="0"/>
          <a:lstStyle/>
          <a:p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期末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b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Gloomhaven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 6/4</a:t>
            </a:r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zh-tw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509770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GUI</a:t>
            </a:r>
            <a:r>
              <a:rPr lang="zh-TW" altLang="en-US" dirty="0"/>
              <a:t>：選擇要行動的角色</a:t>
            </a:r>
            <a:endParaRPr lang="en-US" altLang="zh-TW" dirty="0"/>
          </a:p>
          <a:p>
            <a:r>
              <a:rPr lang="en-US" altLang="zh-TW" dirty="0"/>
              <a:t>2. GUI</a:t>
            </a:r>
            <a:r>
              <a:rPr lang="zh-TW" altLang="en-US" dirty="0"/>
              <a:t>：選擇角色的卡牌</a:t>
            </a:r>
            <a:endParaRPr lang="en-US" altLang="zh-TW" dirty="0"/>
          </a:p>
          <a:p>
            <a:r>
              <a:rPr lang="en-US" altLang="ja-JP" dirty="0"/>
              <a:t>3.</a:t>
            </a:r>
            <a:r>
              <a:rPr lang="en-US" altLang="zh-TW" dirty="0"/>
              <a:t> GUI</a:t>
            </a:r>
            <a:r>
              <a:rPr lang="zh-TW" altLang="en-US" dirty="0"/>
              <a:t>：選擇卡牌的效果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GUI</a:t>
            </a:r>
            <a:r>
              <a:rPr lang="zh-TW" altLang="en-US" dirty="0"/>
              <a:t>：戰鬥訊息紀錄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GUI</a:t>
            </a:r>
            <a:r>
              <a:rPr lang="zh-TW" altLang="en-US" dirty="0"/>
              <a:t>：第二輪的正常執行狀況</a:t>
            </a:r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目錄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2AC69-6F02-415F-8D4E-365DC770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GUI</a:t>
            </a:r>
            <a:r>
              <a:rPr lang="zh-TW" altLang="en-US" dirty="0"/>
              <a:t>：選擇要行動的角色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6CE2B-09F7-4F3E-8242-A2F87032D6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4" y="1239353"/>
            <a:ext cx="5265736" cy="44958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顯示每一輪開始時的操作介面，可以查看所有生物的狀態、搜尋指定角色的卡片和選擇使用的角色和卡片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操作方式：ｗ、ａ、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鍵使用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D0A07F-33A5-467C-9657-7DEE3527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865" y="347863"/>
            <a:ext cx="5220429" cy="27593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747CF8-F1FE-4DCA-A3E0-A4AD6C1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460" y="3294954"/>
            <a:ext cx="5288114" cy="27593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6D154C-5AC4-4FC8-BE15-8D56F488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65" y="3294954"/>
            <a:ext cx="5288115" cy="27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4E21-8E52-40A4-9F6B-6FCD8DF5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GUI</a:t>
            </a:r>
            <a:r>
              <a:rPr lang="zh-TW" altLang="en-US" dirty="0"/>
              <a:t>：選擇角色的卡牌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6574E9-B072-4DBF-B31B-11A69E99C1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4" y="1266825"/>
            <a:ext cx="4836662" cy="4495800"/>
          </a:xfrm>
        </p:spPr>
        <p:txBody>
          <a:bodyPr/>
          <a:lstStyle/>
          <a:p>
            <a:r>
              <a:rPr lang="zh-TW" altLang="en-US" dirty="0"/>
              <a:t>角色出牌階段時可以選擇兩張玩家想要出的牌（或者長休），紅色表示玩家選好的第一張牌，再度按一次</a:t>
            </a:r>
            <a:r>
              <a:rPr lang="en-US" altLang="zh-TW" dirty="0"/>
              <a:t>Enter</a:t>
            </a:r>
            <a:r>
              <a:rPr lang="zh-TW" altLang="en-US" dirty="0"/>
              <a:t>鍵即可取消，虛線代表玩家選擇中的卡片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操作方式：ａ、ｄ，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鍵使用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右下圖顯示如果棄牌堆張數小於二會提醒玩家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0AD5A5-3419-4867-ABE2-DBFE6EF5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00" y="752521"/>
            <a:ext cx="5515000" cy="28777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EB9659-7DDE-49EE-A8A1-8501D373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00" y="3665449"/>
            <a:ext cx="5522937" cy="28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GUI</a:t>
            </a:r>
            <a:r>
              <a:rPr lang="zh-TW" altLang="en-US" dirty="0"/>
              <a:t>：選擇卡牌的效果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545598" cy="4495800"/>
          </a:xfrm>
        </p:spPr>
        <p:txBody>
          <a:bodyPr/>
          <a:lstStyle/>
          <a:p>
            <a:r>
              <a:rPr lang="zh-TW" altLang="en-US" dirty="0"/>
              <a:t>選完兩張牌後，接著再選擇想使用的卡片效果，便能使用該卡的效果。右下圖顯示玩家需要做的動作。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操作方式：ｗ、ｓ，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鍵使用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9C4693-A2A3-4DB3-A701-91550501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70" y="789131"/>
            <a:ext cx="5223461" cy="2725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FF4BCA-57D2-4628-A253-9FE46C05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27" y="3662454"/>
            <a:ext cx="5334495" cy="27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GUI</a:t>
            </a:r>
            <a:r>
              <a:rPr lang="zh-TW" altLang="en-US" dirty="0"/>
              <a:t>：戰鬥訊息紀錄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5205563" cy="4495800"/>
          </a:xfrm>
        </p:spPr>
        <p:txBody>
          <a:bodyPr/>
          <a:lstStyle/>
          <a:p>
            <a:r>
              <a:rPr lang="zh-TW" altLang="en-US" dirty="0"/>
              <a:t>當技能正常使用完畢後，右側會有戰鬥訊息紀錄玩家和敵人的歷史行動，從下往上推移，方便玩家掌控遊戲資訊。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15989B-03DD-4047-8993-809EA8AA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71" y="856408"/>
            <a:ext cx="5039011" cy="26293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F62032-1A53-4C11-825B-D5361EF9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40" y="3653675"/>
            <a:ext cx="5530042" cy="28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GUI</a:t>
            </a:r>
            <a:r>
              <a:rPr lang="zh-TW" altLang="en-US" dirty="0"/>
              <a:t>：第二輪的正常執行狀況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363274" cy="44958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使用完兩張牌後，第二輪便不會顯示已經使用過的牌，下面的卡片資訊也正常輸出。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B02743-9682-4C7F-8FC3-E94A78E7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84" y="3166043"/>
            <a:ext cx="6396876" cy="3337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64F82C-135D-49F6-9F34-16518704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86" y="354077"/>
            <a:ext cx="5363274" cy="27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9AE1BD-B6BF-4E3A-9DFE-DB6A7FE459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6/4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DE7F597-159B-48EB-A03C-946A1D60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Calibri" panose="020F0502020204030204" pitchFamily="34" charset="0"/>
                <a:cs typeface="Calibri" panose="020F0502020204030204" pitchFamily="34" charset="0"/>
              </a:rPr>
              <a:t>Thanks For Listening~</a:t>
            </a:r>
            <a:endParaRPr lang="zh-TW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0497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{B6A2D193-719E-47B2-B445-49C3A1E67A8C}tf78318446</Template>
  <TotalTime>0</TotalTime>
  <Words>328</Words>
  <Application>Microsoft Office PowerPoint</Application>
  <PresentationFormat>寬螢幕</PresentationFormat>
  <Paragraphs>29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Meiryo UI</vt:lpstr>
      <vt:lpstr>Microsoft JhengHei UI</vt:lpstr>
      <vt:lpstr>MingLiu</vt:lpstr>
      <vt:lpstr>微軟正黑體</vt:lpstr>
      <vt:lpstr>PMingLiU</vt:lpstr>
      <vt:lpstr>Arial</vt:lpstr>
      <vt:lpstr>Calibri</vt:lpstr>
      <vt:lpstr>粗體科技</vt:lpstr>
      <vt:lpstr>期末 Project Gloomhaven 6/4 Demo</vt:lpstr>
      <vt:lpstr>目錄</vt:lpstr>
      <vt:lpstr>1. GUI：選擇要行動的角色</vt:lpstr>
      <vt:lpstr>2. GUI：選擇角色的卡牌</vt:lpstr>
      <vt:lpstr>3. GUI：選擇卡牌的效果</vt:lpstr>
      <vt:lpstr>4. GUI：戰鬥訊息紀錄</vt:lpstr>
      <vt:lpstr>5. GUI：第二輪的正常執行狀況</vt:lpstr>
      <vt:lpstr>Thanks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2020-05-27T07:05:02Z</dcterms:created>
  <dcterms:modified xsi:type="dcterms:W3CDTF">2020-06-05T11:49:55Z</dcterms:modified>
</cp:coreProperties>
</file>